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30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0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036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938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046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87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756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689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0282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767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97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019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A8087-A1AB-4C8C-BF5F-FC4B43B4E472}" type="datetimeFigureOut">
              <a:rPr lang="de-DE" smtClean="0"/>
              <a:t>27.04.2025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33086-2330-4D4E-83AC-E2032A4C7B3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060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-304800" y="4229100"/>
            <a:ext cx="1460500" cy="4699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4735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93" y="210086"/>
            <a:ext cx="11450614" cy="6437827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>
            <a:off x="3439236" y="2673418"/>
            <a:ext cx="1337480" cy="451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>
            <a:off x="3439236" y="3848669"/>
            <a:ext cx="1337480" cy="5295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156346" y="2206565"/>
            <a:ext cx="5117911" cy="345565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428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38" y="232778"/>
            <a:ext cx="11783923" cy="6625222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 rot="10800000">
            <a:off x="2865252" y="2722077"/>
            <a:ext cx="1173708" cy="452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>
            <a:off x="3680706" y="3453064"/>
            <a:ext cx="1173708" cy="4527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096186" y="2266725"/>
            <a:ext cx="5471675" cy="345565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3931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Hans-Peter Scholz</dc:creator>
  <cp:lastModifiedBy>Hans-Peter Scholz</cp:lastModifiedBy>
  <cp:revision>7</cp:revision>
  <cp:lastPrinted>2025-04-27T16:43:34Z</cp:lastPrinted>
  <dcterms:created xsi:type="dcterms:W3CDTF">2025-04-27T08:41:35Z</dcterms:created>
  <dcterms:modified xsi:type="dcterms:W3CDTF">2025-04-27T17:22:41Z</dcterms:modified>
</cp:coreProperties>
</file>